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125" d="100"/>
          <a:sy n="125" d="100"/>
        </p:scale>
        <p:origin x="384" y="-33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7867643826_1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7867643826_1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42575cd25840f72c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42575cd25840f72c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b01d1f692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b01d1f692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811abf8fa_4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811abf8fa_4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7867643826_1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7867643826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7867643826_1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7867643826_1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7867643826_1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7867643826_1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a811abf8fa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a811abf8fa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af3afc9079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gaf3afc9079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5.jp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hyperlink" Target="http://drive.google.com/file/d/1obtughYkH5u3I4nhVjtpghUJNFFzvvJq/view" TargetMode="External"/><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8" y="248725"/>
            <a:ext cx="85206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Final Demo</a:t>
            </a:r>
            <a:endParaRPr/>
          </a:p>
        </p:txBody>
      </p:sp>
      <p:sp>
        <p:nvSpPr>
          <p:cNvPr id="55" name="Google Shape;55;p13"/>
          <p:cNvSpPr txBox="1">
            <a:spLocks noGrp="1"/>
          </p:cNvSpPr>
          <p:nvPr>
            <p:ph type="subTitle" idx="1"/>
          </p:nvPr>
        </p:nvSpPr>
        <p:spPr>
          <a:xfrm>
            <a:off x="311700" y="2653175"/>
            <a:ext cx="85206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RF Direction Detection Team 1 </a:t>
            </a:r>
            <a:endParaRPr/>
          </a:p>
          <a:p>
            <a:pPr marL="0" lvl="0" indent="0" algn="ctr" rtl="0">
              <a:spcBef>
                <a:spcPts val="0"/>
              </a:spcBef>
              <a:spcAft>
                <a:spcPts val="0"/>
              </a:spcAft>
              <a:buNone/>
            </a:pPr>
            <a:endParaRPr sz="1700"/>
          </a:p>
        </p:txBody>
      </p:sp>
      <p:sp>
        <p:nvSpPr>
          <p:cNvPr id="56" name="Google Shape;56;p13"/>
          <p:cNvSpPr txBox="1"/>
          <p:nvPr/>
        </p:nvSpPr>
        <p:spPr>
          <a:xfrm>
            <a:off x="673475" y="3634775"/>
            <a:ext cx="7689300" cy="56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2100">
                <a:solidFill>
                  <a:schemeClr val="dk2"/>
                </a:solidFill>
              </a:rPr>
              <a:t>Cassandra Harrison, Robert Kramer, Sofia Mvokany, Krishna Patel &amp; Kyle Reagan</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2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Future</a:t>
            </a:r>
            <a:endParaRPr/>
          </a:p>
        </p:txBody>
      </p:sp>
      <p:sp>
        <p:nvSpPr>
          <p:cNvPr id="115" name="Google Shape;115;p2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Extract numerical decoded data from Airspy using DSD+ </a:t>
            </a:r>
            <a:endParaRPr/>
          </a:p>
          <a:p>
            <a:pPr marL="457200" lvl="0" indent="-342900" algn="l" rtl="0">
              <a:spcBef>
                <a:spcPts val="0"/>
              </a:spcBef>
              <a:spcAft>
                <a:spcPts val="0"/>
              </a:spcAft>
              <a:buSzPts val="1800"/>
              <a:buChar char="●"/>
            </a:pPr>
            <a:r>
              <a:rPr lang="en"/>
              <a:t>Develop a technique to match the weakest dB loss with the appropriate angle measurement </a:t>
            </a:r>
            <a:endParaRPr/>
          </a:p>
          <a:p>
            <a:pPr marL="457200" lvl="0" indent="-342900" algn="l" rtl="0">
              <a:spcBef>
                <a:spcPts val="0"/>
              </a:spcBef>
              <a:spcAft>
                <a:spcPts val="0"/>
              </a:spcAft>
              <a:buSzPts val="1800"/>
              <a:buChar char="●"/>
            </a:pPr>
            <a:r>
              <a:rPr lang="en"/>
              <a:t>Update rotating platform design to fit the loop antenna and stepper motor properly. </a:t>
            </a:r>
            <a:endParaRPr/>
          </a:p>
          <a:p>
            <a:pPr marL="457200" lvl="0" indent="-342900" algn="l" rtl="0">
              <a:spcBef>
                <a:spcPts val="0"/>
              </a:spcBef>
              <a:spcAft>
                <a:spcPts val="0"/>
              </a:spcAft>
              <a:buSzPts val="1800"/>
              <a:buChar char="●"/>
            </a:pPr>
            <a:r>
              <a:rPr lang="en"/>
              <a:t>Test out using MATLAB/SIMULINK for frequency display.</a:t>
            </a:r>
            <a:endParaRPr/>
          </a:p>
          <a:p>
            <a:pPr marL="0" lvl="0" indent="0" algn="l" rtl="0">
              <a:spcBef>
                <a:spcPts val="1600"/>
              </a:spcBef>
              <a:spcAft>
                <a:spcPts val="1600"/>
              </a:spcAft>
              <a:buNone/>
            </a:pP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Introduction</a:t>
            </a:r>
            <a:endParaRPr/>
          </a:p>
        </p:txBody>
      </p:sp>
      <p:sp>
        <p:nvSpPr>
          <p:cNvPr id="62" name="Google Shape;62;p1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b="1"/>
              <a:t>Goal</a:t>
            </a:r>
            <a:r>
              <a:rPr lang="en"/>
              <a:t>: Create a system that is able to give the geographical position, angle and spectrum characteristics of a drone flying illegally in 915 MHz frequency range. </a:t>
            </a:r>
            <a:endParaRPr/>
          </a:p>
          <a:p>
            <a:pPr marL="457200" lvl="0" indent="-342900" algn="l" rtl="0">
              <a:spcBef>
                <a:spcPts val="1600"/>
              </a:spcBef>
              <a:spcAft>
                <a:spcPts val="0"/>
              </a:spcAft>
              <a:buSzPts val="1800"/>
              <a:buChar char="●"/>
            </a:pPr>
            <a:r>
              <a:rPr lang="en"/>
              <a:t>Achievable using a wide range rotating loop antenna connected to an SDR that will keep track of drone data spectrum at any given time. The position where the data exchange spectrum is the weakest refers to where the drone is located. </a:t>
            </a:r>
            <a:endParaRPr/>
          </a:p>
          <a:p>
            <a:pPr marL="457200" lvl="0" indent="-342900" algn="l" rtl="0">
              <a:spcBef>
                <a:spcPts val="0"/>
              </a:spcBef>
              <a:spcAft>
                <a:spcPts val="0"/>
              </a:spcAft>
              <a:buSzPts val="1800"/>
              <a:buChar char="●"/>
            </a:pPr>
            <a:r>
              <a:rPr lang="en"/>
              <a:t>Individuals were assigned tasks on same component areas throughout the semester</a:t>
            </a:r>
            <a:endParaRPr/>
          </a:p>
          <a:p>
            <a:pPr marL="0" lvl="0" indent="0" algn="l" rtl="0">
              <a:spcBef>
                <a:spcPts val="1600"/>
              </a:spcBef>
              <a:spcAft>
                <a:spcPts val="1600"/>
              </a:spcAft>
              <a:buNone/>
            </a:pP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Sprint Review/Retrospective</a:t>
            </a:r>
            <a:endParaRPr/>
          </a:p>
        </p:txBody>
      </p:sp>
      <p:sp>
        <p:nvSpPr>
          <p:cNvPr id="68" name="Google Shape;68;p1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114300" lvl="0" indent="0" algn="l" rtl="0">
              <a:spcBef>
                <a:spcPts val="0"/>
              </a:spcBef>
              <a:spcAft>
                <a:spcPts val="0"/>
              </a:spcAft>
              <a:buSzPts val="1800"/>
              <a:buNone/>
            </a:pPr>
            <a:r>
              <a:rPr lang="en-US" dirty="0"/>
              <a:t>Sprint 1: </a:t>
            </a:r>
          </a:p>
          <a:p>
            <a:r>
              <a:rPr lang="en-US" dirty="0"/>
              <a:t> Acquire the hardware necessary and brainstorm on the system setup</a:t>
            </a:r>
          </a:p>
          <a:p>
            <a:pPr marL="114300" indent="0">
              <a:buNone/>
            </a:pPr>
            <a:r>
              <a:rPr lang="en-US" dirty="0"/>
              <a:t>Sprint 2: </a:t>
            </a:r>
            <a:endParaRPr lang="en" dirty="0"/>
          </a:p>
          <a:p>
            <a:pPr marL="457200" lvl="0" indent="-342900" algn="l" rtl="0">
              <a:spcBef>
                <a:spcPts val="0"/>
              </a:spcBef>
              <a:spcAft>
                <a:spcPts val="0"/>
              </a:spcAft>
              <a:buSzPts val="1800"/>
              <a:buChar char="●"/>
            </a:pPr>
            <a:r>
              <a:rPr lang="en" dirty="0"/>
              <a:t>Motor was able to stop at the push of a button</a:t>
            </a:r>
          </a:p>
          <a:p>
            <a:pPr marL="457200" lvl="0" indent="-342900" algn="l" rtl="0">
              <a:spcBef>
                <a:spcPts val="0"/>
              </a:spcBef>
              <a:spcAft>
                <a:spcPts val="0"/>
              </a:spcAft>
              <a:buSzPts val="1800"/>
              <a:buChar char="●"/>
            </a:pPr>
            <a:r>
              <a:rPr lang="en" dirty="0"/>
              <a:t>Learned how to use the hardware and software components of drone simulation</a:t>
            </a:r>
          </a:p>
          <a:p>
            <a:pPr marL="114300" lvl="0" indent="0" algn="l" rtl="0">
              <a:spcBef>
                <a:spcPts val="0"/>
              </a:spcBef>
              <a:spcAft>
                <a:spcPts val="0"/>
              </a:spcAft>
              <a:buSzPts val="1800"/>
              <a:buNone/>
            </a:pPr>
            <a:r>
              <a:rPr lang="en" dirty="0"/>
              <a:t>Sprint 3: </a:t>
            </a:r>
            <a:endParaRPr dirty="0"/>
          </a:p>
          <a:p>
            <a:pPr marL="457200" lvl="0" indent="-342900" algn="l" rtl="0">
              <a:spcBef>
                <a:spcPts val="0"/>
              </a:spcBef>
              <a:spcAft>
                <a:spcPts val="0"/>
              </a:spcAft>
              <a:buSzPts val="1800"/>
              <a:buChar char="●"/>
            </a:pPr>
            <a:r>
              <a:rPr lang="en" dirty="0"/>
              <a:t>3D printed platform to connect the loop antenna and motor</a:t>
            </a:r>
            <a:endParaRPr dirty="0"/>
          </a:p>
          <a:p>
            <a:pPr marL="457200" lvl="0" indent="-342900" algn="l" rtl="0">
              <a:spcBef>
                <a:spcPts val="0"/>
              </a:spcBef>
              <a:spcAft>
                <a:spcPts val="0"/>
              </a:spcAft>
              <a:buSzPts val="1800"/>
              <a:buChar char="●"/>
            </a:pPr>
            <a:r>
              <a:rPr lang="en" dirty="0"/>
              <a:t>Testing to see if signal changed when rotating</a:t>
            </a:r>
            <a:endParaRPr dirty="0"/>
          </a:p>
          <a:p>
            <a:pPr marL="457200" lvl="0" indent="-342900" algn="l" rtl="0">
              <a:spcBef>
                <a:spcPts val="0"/>
              </a:spcBef>
              <a:spcAft>
                <a:spcPts val="0"/>
              </a:spcAft>
              <a:buSzPts val="1800"/>
              <a:buChar char="●"/>
            </a:pPr>
            <a:r>
              <a:rPr lang="en" dirty="0"/>
              <a:t>Able to acquire real time location of the drone at any time</a:t>
            </a:r>
          </a:p>
          <a:p>
            <a:r>
              <a:rPr lang="en-US" dirty="0"/>
              <a:t>Focus was integrating the parts into a cohesive prototype</a:t>
            </a:r>
          </a:p>
          <a:p>
            <a:pPr marL="114300" lvl="0" indent="0" algn="l" rtl="0">
              <a:spcBef>
                <a:spcPts val="0"/>
              </a:spcBef>
              <a:spcAft>
                <a:spcPts val="0"/>
              </a:spcAft>
              <a:buSzPts val="1800"/>
              <a:buNone/>
            </a:pPr>
            <a:endParaRPr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Scrum board overview</a:t>
            </a:r>
            <a:endParaRPr/>
          </a:p>
        </p:txBody>
      </p:sp>
      <p:pic>
        <p:nvPicPr>
          <p:cNvPr id="74" name="Google Shape;74;p16"/>
          <p:cNvPicPr preferRelativeResize="0"/>
          <p:nvPr/>
        </p:nvPicPr>
        <p:blipFill rotWithShape="1">
          <a:blip r:embed="rId3">
            <a:alphaModFix/>
          </a:blip>
          <a:srcRect r="2114" b="2372"/>
          <a:stretch/>
        </p:blipFill>
        <p:spPr>
          <a:xfrm>
            <a:off x="127550" y="1017725"/>
            <a:ext cx="8520600" cy="401035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Drone Simulation – Sofia Mvokany  </a:t>
            </a:r>
            <a:endParaRPr dirty="0"/>
          </a:p>
        </p:txBody>
      </p:sp>
      <p:sp>
        <p:nvSpPr>
          <p:cNvPr id="80" name="Google Shape;80;p17"/>
          <p:cNvSpPr txBox="1">
            <a:spLocks noGrp="1"/>
          </p:cNvSpPr>
          <p:nvPr>
            <p:ph type="body" idx="1"/>
          </p:nvPr>
        </p:nvSpPr>
        <p:spPr>
          <a:xfrm>
            <a:off x="125100" y="1082300"/>
            <a:ext cx="3559500" cy="35511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2 Holybro 915 MHz telemetry radios were used for this system </a:t>
            </a:r>
            <a:endParaRPr/>
          </a:p>
          <a:p>
            <a:pPr marL="457200" lvl="0" indent="-342900" algn="l" rtl="0">
              <a:spcBef>
                <a:spcPts val="0"/>
              </a:spcBef>
              <a:spcAft>
                <a:spcPts val="0"/>
              </a:spcAft>
              <a:buSzPts val="1800"/>
              <a:buChar char="●"/>
            </a:pPr>
            <a:r>
              <a:rPr lang="en"/>
              <a:t>Telemetry radio 1 is connected to a Pixhawk 4</a:t>
            </a:r>
            <a:endParaRPr/>
          </a:p>
          <a:p>
            <a:pPr marL="457200" lvl="0" indent="-342900" algn="l" rtl="0">
              <a:spcBef>
                <a:spcPts val="0"/>
              </a:spcBef>
              <a:spcAft>
                <a:spcPts val="0"/>
              </a:spcAft>
              <a:buSzPts val="1800"/>
              <a:buChar char="●"/>
            </a:pPr>
            <a:r>
              <a:rPr lang="en"/>
              <a:t>Telemetry radio 2 is connected to a laptop via USB</a:t>
            </a:r>
            <a:endParaRPr/>
          </a:p>
          <a:p>
            <a:pPr marL="457200" lvl="0" indent="-342900" algn="l" rtl="0">
              <a:spcBef>
                <a:spcPts val="0"/>
              </a:spcBef>
              <a:spcAft>
                <a:spcPts val="0"/>
              </a:spcAft>
              <a:buSzPts val="1800"/>
              <a:buChar char="●"/>
            </a:pPr>
            <a:r>
              <a:rPr lang="en"/>
              <a:t>The spectrum of data exchanged is detected using the RTL-SDR and decoded using Airspy</a:t>
            </a:r>
            <a:endParaRPr/>
          </a:p>
        </p:txBody>
      </p:sp>
      <p:pic>
        <p:nvPicPr>
          <p:cNvPr id="81" name="Google Shape;81;p17"/>
          <p:cNvPicPr preferRelativeResize="0"/>
          <p:nvPr/>
        </p:nvPicPr>
        <p:blipFill>
          <a:blip r:embed="rId3">
            <a:alphaModFix/>
          </a:blip>
          <a:stretch>
            <a:fillRect/>
          </a:stretch>
        </p:blipFill>
        <p:spPr>
          <a:xfrm>
            <a:off x="3837000" y="1184717"/>
            <a:ext cx="5154601" cy="277406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Drone Location </a:t>
            </a:r>
            <a:r>
              <a:rPr lang="en" dirty="0"/>
              <a:t>– </a:t>
            </a:r>
            <a:r>
              <a:rPr lang="en-US" dirty="0"/>
              <a:t>Cassandra </a:t>
            </a:r>
            <a:r>
              <a:rPr lang="en-US" dirty="0" err="1"/>
              <a:t>Harrision</a:t>
            </a:r>
            <a:r>
              <a:rPr lang="en-US" dirty="0"/>
              <a:t> </a:t>
            </a:r>
            <a:endParaRPr dirty="0"/>
          </a:p>
        </p:txBody>
      </p:sp>
      <p:sp>
        <p:nvSpPr>
          <p:cNvPr id="87" name="Google Shape;87;p18"/>
          <p:cNvSpPr txBox="1">
            <a:spLocks noGrp="1"/>
          </p:cNvSpPr>
          <p:nvPr>
            <p:ph type="body" idx="1"/>
          </p:nvPr>
        </p:nvSpPr>
        <p:spPr>
          <a:xfrm>
            <a:off x="311700" y="1152475"/>
            <a:ext cx="36345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The Pixhawk configuration with Telemetry radio 1 and GPS creates flight parameters with Mission Planner </a:t>
            </a:r>
            <a:endParaRPr/>
          </a:p>
          <a:p>
            <a:pPr marL="457200" lvl="0" indent="-342900" algn="l" rtl="0">
              <a:spcBef>
                <a:spcPts val="0"/>
              </a:spcBef>
              <a:spcAft>
                <a:spcPts val="0"/>
              </a:spcAft>
              <a:buSzPts val="1800"/>
              <a:buChar char="●"/>
            </a:pPr>
            <a:r>
              <a:rPr lang="en"/>
              <a:t>Projected flight path uses location to interface in real-time</a:t>
            </a:r>
            <a:endParaRPr/>
          </a:p>
          <a:p>
            <a:pPr marL="457200" lvl="0" indent="-342900" algn="l" rtl="0">
              <a:spcBef>
                <a:spcPts val="0"/>
              </a:spcBef>
              <a:spcAft>
                <a:spcPts val="0"/>
              </a:spcAft>
              <a:buSzPts val="1800"/>
              <a:buChar char="●"/>
            </a:pPr>
            <a:r>
              <a:rPr lang="en"/>
              <a:t>Result is a functional simulation of a drone to be tracked by telemetry radio 2 in real-time</a:t>
            </a:r>
            <a:endParaRPr/>
          </a:p>
        </p:txBody>
      </p:sp>
      <p:pic>
        <p:nvPicPr>
          <p:cNvPr id="88" name="Google Shape;88;p18"/>
          <p:cNvPicPr preferRelativeResize="0"/>
          <p:nvPr/>
        </p:nvPicPr>
        <p:blipFill>
          <a:blip r:embed="rId3">
            <a:alphaModFix/>
          </a:blip>
          <a:stretch>
            <a:fillRect/>
          </a:stretch>
        </p:blipFill>
        <p:spPr>
          <a:xfrm>
            <a:off x="4135075" y="1306388"/>
            <a:ext cx="4886025" cy="31085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Loop Antenna – </a:t>
            </a:r>
            <a:r>
              <a:rPr lang="en-US" dirty="0"/>
              <a:t>Kyle Reagan</a:t>
            </a:r>
            <a:endParaRPr dirty="0"/>
          </a:p>
        </p:txBody>
      </p:sp>
      <p:sp>
        <p:nvSpPr>
          <p:cNvPr id="94" name="Google Shape;94;p19"/>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a:t>Loop antenna designed and simulated with 1/10λ diameter (32.7 mm @ 915 MHz)</a:t>
            </a:r>
            <a:endParaRPr/>
          </a:p>
          <a:p>
            <a:pPr marL="457200" lvl="0" indent="-317500" algn="l" rtl="0">
              <a:spcBef>
                <a:spcPts val="0"/>
              </a:spcBef>
              <a:spcAft>
                <a:spcPts val="0"/>
              </a:spcAft>
              <a:buSzPts val="1400"/>
              <a:buChar char="●"/>
            </a:pPr>
            <a:r>
              <a:rPr lang="en"/>
              <a:t>Wire runs from antenna to connect to SDR</a:t>
            </a:r>
            <a:endParaRPr/>
          </a:p>
          <a:p>
            <a:pPr marL="457200" lvl="0" indent="-317500" algn="l" rtl="0">
              <a:spcBef>
                <a:spcPts val="0"/>
              </a:spcBef>
              <a:spcAft>
                <a:spcPts val="0"/>
              </a:spcAft>
              <a:buSzPts val="1400"/>
              <a:buChar char="●"/>
            </a:pPr>
            <a:r>
              <a:rPr lang="en"/>
              <a:t>3D Platform designed to connect antenna to stepper motor</a:t>
            </a:r>
            <a:endParaRPr/>
          </a:p>
        </p:txBody>
      </p:sp>
      <p:pic>
        <p:nvPicPr>
          <p:cNvPr id="95" name="Google Shape;95;p19"/>
          <p:cNvPicPr preferRelativeResize="0"/>
          <p:nvPr/>
        </p:nvPicPr>
        <p:blipFill>
          <a:blip r:embed="rId3">
            <a:alphaModFix/>
          </a:blip>
          <a:stretch>
            <a:fillRect/>
          </a:stretch>
        </p:blipFill>
        <p:spPr>
          <a:xfrm>
            <a:off x="4727750" y="1152475"/>
            <a:ext cx="3119999" cy="3581872"/>
          </a:xfrm>
          <a:prstGeom prst="rect">
            <a:avLst/>
          </a:prstGeom>
          <a:noFill/>
          <a:ln>
            <a:noFill/>
          </a:ln>
        </p:spPr>
      </p:pic>
      <p:pic>
        <p:nvPicPr>
          <p:cNvPr id="96" name="Google Shape;96;p19"/>
          <p:cNvPicPr preferRelativeResize="0"/>
          <p:nvPr/>
        </p:nvPicPr>
        <p:blipFill>
          <a:blip r:embed="rId4">
            <a:alphaModFix/>
          </a:blip>
          <a:stretch>
            <a:fillRect/>
          </a:stretch>
        </p:blipFill>
        <p:spPr>
          <a:xfrm>
            <a:off x="1243400" y="2841500"/>
            <a:ext cx="2042274" cy="22099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Stepping Motor – </a:t>
            </a:r>
            <a:r>
              <a:rPr lang="en-US" dirty="0"/>
              <a:t>Krishna Patel and Robert Kramer</a:t>
            </a:r>
            <a:endParaRPr dirty="0"/>
          </a:p>
        </p:txBody>
      </p:sp>
      <p:sp>
        <p:nvSpPr>
          <p:cNvPr id="102" name="Google Shape;102;p20"/>
          <p:cNvSpPr txBox="1">
            <a:spLocks noGrp="1"/>
          </p:cNvSpPr>
          <p:nvPr>
            <p:ph type="body" idx="1"/>
          </p:nvPr>
        </p:nvSpPr>
        <p:spPr>
          <a:xfrm>
            <a:off x="472425" y="1226650"/>
            <a:ext cx="4943100" cy="34164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400"/>
              <a:t>Direction </a:t>
            </a:r>
            <a:endParaRPr sz="1400"/>
          </a:p>
          <a:p>
            <a:pPr marL="457200" lvl="0" indent="-317500" algn="l" rtl="0">
              <a:lnSpc>
                <a:spcPct val="100000"/>
              </a:lnSpc>
              <a:spcBef>
                <a:spcPts val="0"/>
              </a:spcBef>
              <a:spcAft>
                <a:spcPts val="0"/>
              </a:spcAft>
              <a:buSzPts val="1400"/>
              <a:buChar char="●"/>
            </a:pPr>
            <a:r>
              <a:rPr lang="en" sz="1400"/>
              <a:t>Coded the motor to be able to move clockwise and counterclockwise</a:t>
            </a:r>
            <a:endParaRPr sz="1400"/>
          </a:p>
          <a:p>
            <a:pPr marL="457200" lvl="0" indent="-317500" algn="l" rtl="0">
              <a:lnSpc>
                <a:spcPct val="100000"/>
              </a:lnSpc>
              <a:spcBef>
                <a:spcPts val="0"/>
              </a:spcBef>
              <a:spcAft>
                <a:spcPts val="0"/>
              </a:spcAft>
              <a:buSzPts val="1400"/>
              <a:buChar char="●"/>
            </a:pPr>
            <a:r>
              <a:rPr lang="en" sz="1400"/>
              <a:t>Can rotate 180° or any angle specified in the code</a:t>
            </a:r>
            <a:endParaRPr sz="1400"/>
          </a:p>
          <a:p>
            <a:pPr marL="0" lvl="0" indent="0" algn="l" rtl="0">
              <a:lnSpc>
                <a:spcPct val="100000"/>
              </a:lnSpc>
              <a:spcBef>
                <a:spcPts val="0"/>
              </a:spcBef>
              <a:spcAft>
                <a:spcPts val="0"/>
              </a:spcAft>
              <a:buNone/>
            </a:pPr>
            <a:r>
              <a:rPr lang="en" sz="1400"/>
              <a:t>Speed</a:t>
            </a:r>
            <a:endParaRPr sz="1400"/>
          </a:p>
          <a:p>
            <a:pPr marL="457200" lvl="0" indent="-317500" algn="l" rtl="0">
              <a:lnSpc>
                <a:spcPct val="100000"/>
              </a:lnSpc>
              <a:spcBef>
                <a:spcPts val="0"/>
              </a:spcBef>
              <a:spcAft>
                <a:spcPts val="0"/>
              </a:spcAft>
              <a:buSzPts val="1400"/>
              <a:buChar char="●"/>
            </a:pPr>
            <a:r>
              <a:rPr lang="en" sz="1400"/>
              <a:t>User can control speed, exact speed wanted can be coded in.</a:t>
            </a:r>
            <a:endParaRPr sz="1400"/>
          </a:p>
          <a:p>
            <a:pPr marL="0" lvl="0" indent="0" algn="l" rtl="0">
              <a:lnSpc>
                <a:spcPct val="100000"/>
              </a:lnSpc>
              <a:spcBef>
                <a:spcPts val="0"/>
              </a:spcBef>
              <a:spcAft>
                <a:spcPts val="0"/>
              </a:spcAft>
              <a:buNone/>
            </a:pPr>
            <a:r>
              <a:rPr lang="en" sz="1400"/>
              <a:t>EndStop </a:t>
            </a:r>
            <a:endParaRPr sz="1400"/>
          </a:p>
          <a:p>
            <a:pPr marL="457200" lvl="0" indent="-317500" algn="l" rtl="0">
              <a:lnSpc>
                <a:spcPct val="100000"/>
              </a:lnSpc>
              <a:spcBef>
                <a:spcPts val="0"/>
              </a:spcBef>
              <a:spcAft>
                <a:spcPts val="0"/>
              </a:spcAft>
              <a:buSzPts val="1400"/>
              <a:buChar char="●"/>
            </a:pPr>
            <a:r>
              <a:rPr lang="en" sz="1400"/>
              <a:t>When the user presses the endstop switch rotation will stop, when the switch is let go the the rotation will start again. </a:t>
            </a:r>
            <a:endParaRPr sz="1400"/>
          </a:p>
          <a:p>
            <a:pPr marL="0" lvl="0" indent="0" algn="l" rtl="0">
              <a:lnSpc>
                <a:spcPct val="100000"/>
              </a:lnSpc>
              <a:spcBef>
                <a:spcPts val="0"/>
              </a:spcBef>
              <a:spcAft>
                <a:spcPts val="0"/>
              </a:spcAft>
              <a:buNone/>
            </a:pPr>
            <a:r>
              <a:rPr lang="en" sz="1400"/>
              <a:t>Angle</a:t>
            </a:r>
            <a:endParaRPr sz="1400"/>
          </a:p>
          <a:p>
            <a:pPr marL="457200" lvl="0" indent="-317500" algn="l" rtl="0">
              <a:lnSpc>
                <a:spcPct val="100000"/>
              </a:lnSpc>
              <a:spcBef>
                <a:spcPts val="0"/>
              </a:spcBef>
              <a:spcAft>
                <a:spcPts val="0"/>
              </a:spcAft>
              <a:buSzPts val="1400"/>
              <a:buChar char="●"/>
            </a:pPr>
            <a:r>
              <a:rPr lang="en" sz="1400"/>
              <a:t>Will output the angle every 10 degrees </a:t>
            </a:r>
            <a:endParaRPr sz="1400"/>
          </a:p>
          <a:p>
            <a:pPr marL="457200" lvl="0" indent="-317500" algn="l" rtl="0">
              <a:lnSpc>
                <a:spcPct val="100000"/>
              </a:lnSpc>
              <a:spcBef>
                <a:spcPts val="0"/>
              </a:spcBef>
              <a:spcAft>
                <a:spcPts val="0"/>
              </a:spcAft>
              <a:buSzPts val="1400"/>
              <a:buChar char="●"/>
            </a:pPr>
            <a:r>
              <a:rPr lang="en" sz="1400"/>
              <a:t>Can accurately count in full 360 or the 180 that we use</a:t>
            </a:r>
            <a:endParaRPr sz="1400"/>
          </a:p>
          <a:p>
            <a:pPr marL="457200" lvl="0" indent="-317500" algn="l" rtl="0">
              <a:lnSpc>
                <a:spcPct val="100000"/>
              </a:lnSpc>
              <a:spcBef>
                <a:spcPts val="0"/>
              </a:spcBef>
              <a:spcAft>
                <a:spcPts val="0"/>
              </a:spcAft>
              <a:buSzPts val="1400"/>
              <a:buChar char="●"/>
            </a:pPr>
            <a:r>
              <a:rPr lang="en" sz="1400"/>
              <a:t>Starts and stops with endstop switch</a:t>
            </a:r>
            <a:endParaRPr sz="1400"/>
          </a:p>
          <a:p>
            <a:pPr marL="457200" lvl="0" indent="0" algn="l" rtl="0">
              <a:spcBef>
                <a:spcPts val="0"/>
              </a:spcBef>
              <a:spcAft>
                <a:spcPts val="0"/>
              </a:spcAft>
              <a:buNone/>
            </a:pPr>
            <a:endParaRPr sz="1400"/>
          </a:p>
        </p:txBody>
      </p:sp>
      <p:pic>
        <p:nvPicPr>
          <p:cNvPr id="103" name="Google Shape;103;p20"/>
          <p:cNvPicPr preferRelativeResize="0"/>
          <p:nvPr/>
        </p:nvPicPr>
        <p:blipFill>
          <a:blip r:embed="rId3">
            <a:alphaModFix/>
          </a:blip>
          <a:stretch>
            <a:fillRect/>
          </a:stretch>
        </p:blipFill>
        <p:spPr>
          <a:xfrm>
            <a:off x="5869540" y="1110830"/>
            <a:ext cx="2865731" cy="38209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Video Demonstration </a:t>
            </a:r>
            <a:endParaRPr/>
          </a:p>
        </p:txBody>
      </p:sp>
      <p:pic>
        <p:nvPicPr>
          <p:cNvPr id="109" name="Google Shape;109;p21" title="RFProjectDemoVideo.mp4">
            <a:hlinkClick r:id="rId3"/>
          </p:cNvPr>
          <p:cNvPicPr preferRelativeResize="0"/>
          <p:nvPr/>
        </p:nvPicPr>
        <p:blipFill>
          <a:blip r:embed="rId4">
            <a:alphaModFix/>
          </a:blip>
          <a:stretch>
            <a:fillRect/>
          </a:stretch>
        </p:blipFill>
        <p:spPr>
          <a:xfrm>
            <a:off x="1901175" y="1146175"/>
            <a:ext cx="4572000" cy="34290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9"/>
                                        </p:tgtEl>
                                        <p:attrNameLst>
                                          <p:attrName>style.visibility</p:attrName>
                                        </p:attrNameLst>
                                      </p:cBhvr>
                                      <p:to>
                                        <p:strVal val="visible"/>
                                      </p:to>
                                    </p:set>
                                    <p:animEffect transition="in" filter="fade">
                                      <p:cBhvr>
                                        <p:cTn id="7" dur="1000"/>
                                        <p:tgtEl>
                                          <p:spTgt spid="1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456</TotalTime>
  <Words>473</Words>
  <Application>Microsoft Office PowerPoint</Application>
  <PresentationFormat>On-screen Show (16:9)</PresentationFormat>
  <Paragraphs>50</Paragraphs>
  <Slides>10</Slides>
  <Notes>10</Notes>
  <HiddenSlides>0</HiddenSlides>
  <MMClips>0</MMClips>
  <ScaleCrop>false</ScaleCrop>
  <HeadingPairs>
    <vt:vector size="6" baseType="variant">
      <vt:variant>
        <vt:lpstr>Fonts Used</vt:lpstr>
      </vt:variant>
      <vt:variant>
        <vt:i4>1</vt:i4>
      </vt:variant>
      <vt:variant>
        <vt:lpstr>Theme</vt:lpstr>
      </vt:variant>
      <vt:variant>
        <vt:i4>1</vt:i4>
      </vt:variant>
      <vt:variant>
        <vt:lpstr>Slide Titles</vt:lpstr>
      </vt:variant>
      <vt:variant>
        <vt:i4>10</vt:i4>
      </vt:variant>
    </vt:vector>
  </HeadingPairs>
  <TitlesOfParts>
    <vt:vector size="12" baseType="lpstr">
      <vt:lpstr>Arial</vt:lpstr>
      <vt:lpstr>Simple Light</vt:lpstr>
      <vt:lpstr>Final Demo</vt:lpstr>
      <vt:lpstr>Introduction</vt:lpstr>
      <vt:lpstr>Sprint Review/Retrospective</vt:lpstr>
      <vt:lpstr>Scrum board overview</vt:lpstr>
      <vt:lpstr>Drone Simulation – Sofia Mvokany  </vt:lpstr>
      <vt:lpstr>Drone Location – Cassandra Harrision </vt:lpstr>
      <vt:lpstr>Loop Antenna – Kyle Reagan</vt:lpstr>
      <vt:lpstr>Stepping Motor – Krishna Patel and Robert Kramer</vt:lpstr>
      <vt:lpstr>Video Demonstration </vt:lpstr>
      <vt:lpstr>The Future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Final Demo</dc:title>
  <cp:lastModifiedBy>Sofia Mvokany</cp:lastModifiedBy>
  <cp:revision>7</cp:revision>
  <dcterms:modified xsi:type="dcterms:W3CDTF">2020-12-09T13:30:23Z</dcterms:modified>
</cp:coreProperties>
</file>